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větlý sty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větlý styl 2 – zvýraznění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50389B-1DDA-4BBA-A767-7DE526163C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/>
              <a:t>Programování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94769CE-920F-4D59-AD90-29D528C70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6"/>
            <a:ext cx="7766936" cy="1096899"/>
          </a:xfrm>
        </p:spPr>
        <p:txBody>
          <a:bodyPr/>
          <a:lstStyle/>
          <a:p>
            <a:r>
              <a:rPr lang="cs-CZ" dirty="0"/>
              <a:t>Grafika a základy animace v C#</a:t>
            </a:r>
          </a:p>
        </p:txBody>
      </p:sp>
    </p:spTree>
    <p:extLst>
      <p:ext uri="{BB962C8B-B14F-4D97-AF65-F5344CB8AC3E}">
        <p14:creationId xmlns:p14="http://schemas.microsoft.com/office/powerpoint/2010/main" val="39047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59D2F8-7CCA-4D43-93C3-C13B6203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Třída </a:t>
            </a:r>
            <a:r>
              <a:rPr lang="cs-CZ" dirty="0" err="1"/>
              <a:t>Graphics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8856542-472B-44F6-B82F-775BC8AB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Třída umožňující kreslení rastrových primitiv</a:t>
            </a:r>
          </a:p>
          <a:p>
            <a:r>
              <a:rPr lang="cs-CZ" dirty="0"/>
              <a:t>Knihovna uložena v sekci </a:t>
            </a:r>
            <a:r>
              <a:rPr lang="cs-CZ" dirty="0" err="1"/>
              <a:t>System.Drawings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Pro její použití je nutné si vytvořit proměnnou typu </a:t>
            </a:r>
            <a:r>
              <a:rPr lang="cs-CZ" dirty="0" err="1"/>
              <a:t>Graphics</a:t>
            </a:r>
            <a:endParaRPr lang="cs-CZ" dirty="0"/>
          </a:p>
          <a:p>
            <a:pPr lvl="1"/>
            <a:r>
              <a:rPr lang="cs-CZ" dirty="0"/>
              <a:t>Proměnnou získáme z dodatečného argumentu e obslužné metody</a:t>
            </a:r>
          </a:p>
          <a:p>
            <a:pPr lvl="1"/>
            <a:endParaRPr lang="cs-CZ" dirty="0"/>
          </a:p>
          <a:p>
            <a:endParaRPr lang="cs-CZ" dirty="0"/>
          </a:p>
          <a:p>
            <a:r>
              <a:rPr lang="cs-CZ" dirty="0"/>
              <a:t>Jednotlivá grafika je vykreslována skrze obslužnou metodu komponent _</a:t>
            </a:r>
            <a:r>
              <a:rPr lang="cs-CZ" dirty="0" err="1"/>
              <a:t>Paint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F01BED8-16EC-48BB-95D8-5CAD1DAA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65" y="3063107"/>
            <a:ext cx="2867406" cy="73178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2095220-6E4B-4C04-9834-C3E57C5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486" y="4697411"/>
            <a:ext cx="4732363" cy="53258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9D50AE7-B6DF-4234-A3BC-632B6604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98" y="5881129"/>
            <a:ext cx="6413737" cy="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100C81-0C20-4324-819B-92A43BD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Vytvoření vlastního objektu </a:t>
            </a:r>
            <a:r>
              <a:rPr lang="cs-CZ" dirty="0" err="1"/>
              <a:t>Pen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B746C0E-1074-44CD-8D3B-2F630ED8B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470400"/>
          </a:xfrm>
        </p:spPr>
        <p:txBody>
          <a:bodyPr/>
          <a:lstStyle/>
          <a:p>
            <a:r>
              <a:rPr lang="cs-CZ" dirty="0"/>
              <a:t>V předdefinovaných variantách je šířka čáry 1</a:t>
            </a:r>
          </a:p>
          <a:p>
            <a:pPr lvl="1"/>
            <a:r>
              <a:rPr lang="cs-CZ" b="1" dirty="0" err="1"/>
              <a:t>Pens.Red</a:t>
            </a:r>
            <a:endParaRPr lang="cs-CZ" b="1" dirty="0"/>
          </a:p>
          <a:p>
            <a:r>
              <a:rPr lang="cs-CZ" dirty="0"/>
              <a:t>C# nám umožňuje vytvořit vlastní objekt </a:t>
            </a:r>
            <a:r>
              <a:rPr lang="cs-CZ" dirty="0" err="1"/>
              <a:t>Pen</a:t>
            </a:r>
            <a:r>
              <a:rPr lang="cs-CZ" dirty="0"/>
              <a:t> v závislosti na použitém konstruktoru</a:t>
            </a:r>
          </a:p>
          <a:p>
            <a:r>
              <a:rPr lang="cs-CZ" dirty="0"/>
              <a:t>Konstruktor s jedním vstupním parametrem vybírá pouze barvu ze třídy </a:t>
            </a:r>
            <a:r>
              <a:rPr lang="cs-CZ" dirty="0" err="1"/>
              <a:t>Brushes</a:t>
            </a:r>
            <a:r>
              <a:rPr lang="cs-CZ" dirty="0"/>
              <a:t> nebo ze struktury </a:t>
            </a:r>
            <a:r>
              <a:rPr lang="cs-CZ" dirty="0" err="1"/>
              <a:t>Color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Konstruktor se dvěma vstupními parametry umožňuje mimo barvy určit i šířku, která je udávána jako datový typ </a:t>
            </a:r>
            <a:r>
              <a:rPr lang="cs-CZ" dirty="0" err="1"/>
              <a:t>float</a:t>
            </a:r>
            <a:r>
              <a:rPr lang="cs-CZ" dirty="0"/>
              <a:t> 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07D061C-C7DB-422C-B8D8-647B9471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3" y="4171286"/>
            <a:ext cx="4068885" cy="65392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C921798-A651-401D-A898-2C4B1979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87" y="5594473"/>
            <a:ext cx="4289761" cy="6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4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100C81-0C20-4324-819B-92A43BD8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Použití vlastního objektu </a:t>
            </a:r>
            <a:r>
              <a:rPr lang="cs-CZ" dirty="0" err="1"/>
              <a:t>Pen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970E0FD2-87D8-4167-876E-AC06D314BC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334" y="2436553"/>
            <a:ext cx="5044099" cy="2857943"/>
          </a:xfrm>
        </p:spPr>
      </p:pic>
      <p:pic>
        <p:nvPicPr>
          <p:cNvPr id="11" name="Zástupný obsah 10">
            <a:extLst>
              <a:ext uri="{FF2B5EF4-FFF2-40B4-BE49-F238E27FC236}">
                <a16:creationId xmlns:a16="http://schemas.microsoft.com/office/drawing/2014/main" id="{7B5FA6E9-75A3-48DA-BAD4-EE9222A9B1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0569" y="2654275"/>
            <a:ext cx="3283693" cy="2273326"/>
          </a:xfrm>
        </p:spPr>
      </p:pic>
    </p:spTree>
    <p:extLst>
      <p:ext uri="{BB962C8B-B14F-4D97-AF65-F5344CB8AC3E}">
        <p14:creationId xmlns:p14="http://schemas.microsoft.com/office/powerpoint/2010/main" val="129770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26714D83-CD23-4A65-B052-7FA5BBF0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39318"/>
          </a:xfrm>
        </p:spPr>
        <p:txBody>
          <a:bodyPr/>
          <a:lstStyle/>
          <a:p>
            <a:r>
              <a:rPr lang="cs-CZ" dirty="0"/>
              <a:t>Základy animace v C#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2311140-6923-4042-B24F-0A436F3DE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03751"/>
            <a:ext cx="8596668" cy="4137611"/>
          </a:xfrm>
        </p:spPr>
        <p:txBody>
          <a:bodyPr/>
          <a:lstStyle/>
          <a:p>
            <a:r>
              <a:rPr lang="cs-CZ" b="1" dirty="0"/>
              <a:t>Animace</a:t>
            </a:r>
            <a:r>
              <a:rPr lang="cs-CZ" dirty="0"/>
              <a:t> = zobrazování různých statických obrazů s potřebnou snímkovací frekvencí (FPS) pro vytvoření dojmu o pohybu</a:t>
            </a:r>
          </a:p>
          <a:p>
            <a:r>
              <a:rPr lang="cs-CZ" dirty="0"/>
              <a:t>Pro vytváření animace je využito komponenty </a:t>
            </a:r>
            <a:r>
              <a:rPr lang="cs-CZ" b="1" dirty="0" err="1"/>
              <a:t>Timer</a:t>
            </a:r>
            <a:r>
              <a:rPr lang="cs-CZ" dirty="0"/>
              <a:t> – časovač</a:t>
            </a:r>
          </a:p>
          <a:p>
            <a:r>
              <a:rPr lang="cs-CZ" dirty="0"/>
              <a:t>Pro rychlost změny (snímkovací frekvence) využíváme vlastnosti interval</a:t>
            </a:r>
          </a:p>
          <a:p>
            <a:r>
              <a:rPr lang="cs-CZ" dirty="0"/>
              <a:t>Interval je udaný v milisekundách - 1000ms = 1s</a:t>
            </a:r>
          </a:p>
          <a:p>
            <a:r>
              <a:rPr lang="cs-CZ" dirty="0"/>
              <a:t>Po uplynutí intervalu se aktivuje obslužná událost </a:t>
            </a:r>
            <a:r>
              <a:rPr lang="cs-CZ" b="1" i="1" dirty="0" err="1"/>
              <a:t>Tick</a:t>
            </a:r>
            <a:endParaRPr lang="cs-CZ" b="1" i="1" dirty="0"/>
          </a:p>
          <a:p>
            <a:r>
              <a:rPr lang="cs-CZ" dirty="0"/>
              <a:t>Aby </a:t>
            </a:r>
            <a:r>
              <a:rPr lang="cs-CZ" dirty="0" err="1"/>
              <a:t>Timer</a:t>
            </a:r>
            <a:r>
              <a:rPr lang="cs-CZ" dirty="0"/>
              <a:t> fungoval, nesmíme zapomenout změnit vlastnost </a:t>
            </a:r>
            <a:r>
              <a:rPr lang="cs-CZ" i="1" dirty="0" err="1"/>
              <a:t>Enabled</a:t>
            </a:r>
            <a:endParaRPr lang="cs-CZ" i="1" dirty="0"/>
          </a:p>
          <a:p>
            <a:r>
              <a:rPr lang="cs-CZ" dirty="0"/>
              <a:t>Pro obnovení plátna a nového vykreslení používáme funkci </a:t>
            </a:r>
            <a:r>
              <a:rPr lang="cs-CZ" b="1" dirty="0" err="1"/>
              <a:t>Refres</a:t>
            </a:r>
            <a:r>
              <a:rPr lang="cs-CZ" b="1" dirty="0"/>
              <a:t>()</a:t>
            </a:r>
          </a:p>
          <a:p>
            <a:endParaRPr lang="cs-CZ" dirty="0"/>
          </a:p>
          <a:p>
            <a:r>
              <a:rPr lang="cs-CZ" dirty="0"/>
              <a:t>Případné </a:t>
            </a:r>
            <a:r>
              <a:rPr lang="cs-CZ" dirty="0" err="1"/>
              <a:t>problíkávání</a:t>
            </a:r>
            <a:r>
              <a:rPr lang="cs-CZ" dirty="0"/>
              <a:t> animace lze odstranit nastavením tzv. </a:t>
            </a:r>
            <a:r>
              <a:rPr lang="cs-CZ" dirty="0" err="1"/>
              <a:t>DoubleBufferu</a:t>
            </a:r>
            <a:r>
              <a:rPr lang="cs-CZ" dirty="0"/>
              <a:t> v komponentě, do které vykreslujeme</a:t>
            </a:r>
          </a:p>
        </p:txBody>
      </p:sp>
    </p:spTree>
    <p:extLst>
      <p:ext uri="{BB962C8B-B14F-4D97-AF65-F5344CB8AC3E}">
        <p14:creationId xmlns:p14="http://schemas.microsoft.com/office/powerpoint/2010/main" val="359931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EFBA05-EB46-4247-8CF3-68C3703C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jednoduché animace</a:t>
            </a:r>
          </a:p>
        </p:txBody>
      </p:sp>
      <p:pic>
        <p:nvPicPr>
          <p:cNvPr id="4" name="Form1 2021-05-16 22-03-04">
            <a:hlinkClick r:id="" action="ppaction://media"/>
            <a:extLst>
              <a:ext uri="{FF2B5EF4-FFF2-40B4-BE49-F238E27FC236}">
                <a16:creationId xmlns:a16="http://schemas.microsoft.com/office/drawing/2014/main" id="{95A64AE3-1E37-44B7-BEBB-67D05C2D1C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9413" y="2160588"/>
            <a:ext cx="4113212" cy="3881437"/>
          </a:xfrm>
        </p:spPr>
      </p:pic>
    </p:spTree>
    <p:extLst>
      <p:ext uri="{BB962C8B-B14F-4D97-AF65-F5344CB8AC3E}">
        <p14:creationId xmlns:p14="http://schemas.microsoft.com/office/powerpoint/2010/main" val="19940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z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207</Words>
  <Application>Microsoft Office PowerPoint</Application>
  <PresentationFormat>Širokoúhlá obrazovka</PresentationFormat>
  <Paragraphs>34</Paragraphs>
  <Slides>6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Fazeta</vt:lpstr>
      <vt:lpstr>Programování</vt:lpstr>
      <vt:lpstr>Třída Graphics</vt:lpstr>
      <vt:lpstr>Vytvoření vlastního objektu Pen</vt:lpstr>
      <vt:lpstr>Použití vlastního objektu Pen</vt:lpstr>
      <vt:lpstr>Základy animace v C#</vt:lpstr>
      <vt:lpstr>Ukázka jednoduché animace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Programování</dc:title>
  <dc:creator>Sládeček David</dc:creator>
  <cp:lastModifiedBy>Sládeček David</cp:lastModifiedBy>
  <cp:revision>309</cp:revision>
  <dcterms:created xsi:type="dcterms:W3CDTF">2020-10-25T17:23:37Z</dcterms:created>
  <dcterms:modified xsi:type="dcterms:W3CDTF">2022-10-13T05:47:40Z</dcterms:modified>
</cp:coreProperties>
</file>